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3" r:id="rId4"/>
    <p:sldId id="267" r:id="rId5"/>
    <p:sldId id="281" r:id="rId6"/>
    <p:sldId id="284" r:id="rId7"/>
    <p:sldId id="28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6E763D4-4FBB-4A9F-8DC5-76B9C930C458}">
          <p14:sldIdLst>
            <p14:sldId id="258"/>
            <p14:sldId id="282"/>
            <p14:sldId id="283"/>
            <p14:sldId id="267"/>
            <p14:sldId id="281"/>
            <p14:sldId id="284"/>
          </p14:sldIdLst>
        </p14:section>
        <p14:section name="Sección sin título" id="{F610B40B-F427-426A-9B6F-AADA38124A0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B56B1-E146-406E-BB49-581B5A846969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1C919D69-3BE8-48E2-A62F-1E1A66A57259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Fortalecer los </a:t>
          </a:r>
          <a:r>
            <a:rPr lang="es-MX" smtClean="0"/>
            <a:t>medios de </a:t>
          </a:r>
          <a:r>
            <a:rPr lang="es-MX" dirty="0" smtClean="0"/>
            <a:t>divulgación para potencializar la estrategia de difusión de las acciones institucionales de acuerdo a los diferentes grupo de interés.  </a:t>
          </a:r>
          <a:endParaRPr lang="es-CO" dirty="0"/>
        </a:p>
      </dgm:t>
    </dgm:pt>
    <dgm:pt modelId="{9CCCB5D1-25CA-4426-B48C-EFFC058AC53D}" type="parTrans" cxnId="{6EF8FFC0-268D-4B14-BF0B-8D66293DE5A6}">
      <dgm:prSet/>
      <dgm:spPr/>
      <dgm:t>
        <a:bodyPr/>
        <a:lstStyle/>
        <a:p>
          <a:endParaRPr lang="es-CO"/>
        </a:p>
      </dgm:t>
    </dgm:pt>
    <dgm:pt modelId="{CCDC4BB7-3E31-4B65-B9D2-A1C57D5168DF}" type="sibTrans" cxnId="{6EF8FFC0-268D-4B14-BF0B-8D66293DE5A6}">
      <dgm:prSet/>
      <dgm:spPr/>
      <dgm:t>
        <a:bodyPr/>
        <a:lstStyle/>
        <a:p>
          <a:endParaRPr lang="es-CO"/>
        </a:p>
      </dgm:t>
    </dgm:pt>
    <dgm:pt modelId="{0EAFB5CE-11B5-4A90-BBC6-46CB29AE9473}">
      <dgm:prSet phldrT="[Texto]"/>
      <dgm:spPr/>
      <dgm:t>
        <a:bodyPr/>
        <a:lstStyle/>
        <a:p>
          <a:r>
            <a:rPr lang="es-MX" dirty="0" smtClean="0"/>
            <a:t>Establecer las acciones de mejora en los servicios prestados a través de los  canales de atención. </a:t>
          </a:r>
          <a:endParaRPr lang="es-CO" dirty="0"/>
        </a:p>
      </dgm:t>
    </dgm:pt>
    <dgm:pt modelId="{78998E67-39C6-4CB1-878A-1B6E1D1E93A9}" type="parTrans" cxnId="{561D632B-6ED9-4D12-9D09-57476CDD8DF2}">
      <dgm:prSet/>
      <dgm:spPr/>
      <dgm:t>
        <a:bodyPr/>
        <a:lstStyle/>
        <a:p>
          <a:endParaRPr lang="es-CO"/>
        </a:p>
      </dgm:t>
    </dgm:pt>
    <dgm:pt modelId="{8D3C2CA1-5EA1-4412-8A36-F49D28F0111C}" type="sibTrans" cxnId="{561D632B-6ED9-4D12-9D09-57476CDD8DF2}">
      <dgm:prSet/>
      <dgm:spPr/>
      <dgm:t>
        <a:bodyPr/>
        <a:lstStyle/>
        <a:p>
          <a:endParaRPr lang="es-CO"/>
        </a:p>
      </dgm:t>
    </dgm:pt>
    <dgm:pt modelId="{9BD0CC8B-9CBB-431B-9F21-419BE167997E}">
      <dgm:prSet phldrT="[Texto]"/>
      <dgm:spPr/>
      <dgm:t>
        <a:bodyPr/>
        <a:lstStyle/>
        <a:p>
          <a:r>
            <a:rPr lang="es-MX" dirty="0" smtClean="0"/>
            <a:t>Ofrecer espacios de diálogos presencial y virtual en las diferentes actividades institucionales con el fin de promover la participación ciudadana. </a:t>
          </a:r>
          <a:endParaRPr lang="es-CO" dirty="0"/>
        </a:p>
      </dgm:t>
    </dgm:pt>
    <dgm:pt modelId="{F6CF5530-FFCF-4693-9EA5-D16C6D09B114}" type="parTrans" cxnId="{FE1D7861-13F3-48FD-8550-CDA0DC669C1F}">
      <dgm:prSet/>
      <dgm:spPr/>
      <dgm:t>
        <a:bodyPr/>
        <a:lstStyle/>
        <a:p>
          <a:endParaRPr lang="es-CO"/>
        </a:p>
      </dgm:t>
    </dgm:pt>
    <dgm:pt modelId="{9EC02AA9-C9FB-4E4E-8377-DDA40577F21F}" type="sibTrans" cxnId="{FE1D7861-13F3-48FD-8550-CDA0DC669C1F}">
      <dgm:prSet/>
      <dgm:spPr/>
      <dgm:t>
        <a:bodyPr/>
        <a:lstStyle/>
        <a:p>
          <a:endParaRPr lang="es-CO"/>
        </a:p>
      </dgm:t>
    </dgm:pt>
    <dgm:pt modelId="{2382FAE0-C97E-46D7-B22B-024526F2A8F8}" type="pres">
      <dgm:prSet presAssocID="{83CB56B1-E146-406E-BB49-581B5A846969}" presName="linearFlow" presStyleCnt="0">
        <dgm:presLayoutVars>
          <dgm:dir/>
          <dgm:resizeHandles val="exact"/>
        </dgm:presLayoutVars>
      </dgm:prSet>
      <dgm:spPr/>
    </dgm:pt>
    <dgm:pt modelId="{758F4545-AD64-4A73-9157-CB931461C95C}" type="pres">
      <dgm:prSet presAssocID="{1C919D69-3BE8-48E2-A62F-1E1A66A57259}" presName="composite" presStyleCnt="0"/>
      <dgm:spPr/>
    </dgm:pt>
    <dgm:pt modelId="{D88E5954-D906-4FD9-A8EB-3805EE62095B}" type="pres">
      <dgm:prSet presAssocID="{1C919D69-3BE8-48E2-A62F-1E1A66A57259}" presName="imgShp" presStyleLbl="fgImgPlace1" presStyleIdx="0" presStyleCnt="3"/>
      <dgm:spPr/>
    </dgm:pt>
    <dgm:pt modelId="{AB209102-8FBB-46AC-A683-7A85EFF48349}" type="pres">
      <dgm:prSet presAssocID="{1C919D69-3BE8-48E2-A62F-1E1A66A5725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BAFA6-B807-4BD1-A816-24CBD0332242}" type="pres">
      <dgm:prSet presAssocID="{CCDC4BB7-3E31-4B65-B9D2-A1C57D5168DF}" presName="spacing" presStyleCnt="0"/>
      <dgm:spPr/>
    </dgm:pt>
    <dgm:pt modelId="{3E795792-508F-42BA-83EC-459FB0E573A8}" type="pres">
      <dgm:prSet presAssocID="{0EAFB5CE-11B5-4A90-BBC6-46CB29AE9473}" presName="composite" presStyleCnt="0"/>
      <dgm:spPr/>
    </dgm:pt>
    <dgm:pt modelId="{C298F2D0-49C3-4C5E-A4F3-E1FBDEE86CF9}" type="pres">
      <dgm:prSet presAssocID="{0EAFB5CE-11B5-4A90-BBC6-46CB29AE9473}" presName="imgShp" presStyleLbl="fgImgPlace1" presStyleIdx="1" presStyleCnt="3"/>
      <dgm:spPr/>
    </dgm:pt>
    <dgm:pt modelId="{F824B52B-2E14-4559-A072-D757E4A10C35}" type="pres">
      <dgm:prSet presAssocID="{0EAFB5CE-11B5-4A90-BBC6-46CB29AE94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EA3354-B282-4452-92EE-23BF1D95D6CF}" type="pres">
      <dgm:prSet presAssocID="{8D3C2CA1-5EA1-4412-8A36-F49D28F0111C}" presName="spacing" presStyleCnt="0"/>
      <dgm:spPr/>
    </dgm:pt>
    <dgm:pt modelId="{C0DD4C06-970A-4373-94B0-7096CE63C9B2}" type="pres">
      <dgm:prSet presAssocID="{9BD0CC8B-9CBB-431B-9F21-419BE167997E}" presName="composite" presStyleCnt="0"/>
      <dgm:spPr/>
    </dgm:pt>
    <dgm:pt modelId="{4C99DAB5-A302-4B6E-A8D1-2F39907C8E40}" type="pres">
      <dgm:prSet presAssocID="{9BD0CC8B-9CBB-431B-9F21-419BE167997E}" presName="imgShp" presStyleLbl="fgImgPlace1" presStyleIdx="2" presStyleCnt="3"/>
      <dgm:spPr/>
    </dgm:pt>
    <dgm:pt modelId="{3E59F24E-DEC2-46DF-8110-4465FA2BA1B1}" type="pres">
      <dgm:prSet presAssocID="{9BD0CC8B-9CBB-431B-9F21-419BE167997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AF66A8-BC6F-48C8-9C99-A2C0FD941EE2}" type="presOf" srcId="{83CB56B1-E146-406E-BB49-581B5A846969}" destId="{2382FAE0-C97E-46D7-B22B-024526F2A8F8}" srcOrd="0" destOrd="0" presId="urn:microsoft.com/office/officeart/2005/8/layout/vList3"/>
    <dgm:cxn modelId="{CAFF22AE-2A2A-4214-932D-8AA96C1D7008}" type="presOf" srcId="{9BD0CC8B-9CBB-431B-9F21-419BE167997E}" destId="{3E59F24E-DEC2-46DF-8110-4465FA2BA1B1}" srcOrd="0" destOrd="0" presId="urn:microsoft.com/office/officeart/2005/8/layout/vList3"/>
    <dgm:cxn modelId="{6EF8FFC0-268D-4B14-BF0B-8D66293DE5A6}" srcId="{83CB56B1-E146-406E-BB49-581B5A846969}" destId="{1C919D69-3BE8-48E2-A62F-1E1A66A57259}" srcOrd="0" destOrd="0" parTransId="{9CCCB5D1-25CA-4426-B48C-EFFC058AC53D}" sibTransId="{CCDC4BB7-3E31-4B65-B9D2-A1C57D5168DF}"/>
    <dgm:cxn modelId="{561D632B-6ED9-4D12-9D09-57476CDD8DF2}" srcId="{83CB56B1-E146-406E-BB49-581B5A846969}" destId="{0EAFB5CE-11B5-4A90-BBC6-46CB29AE9473}" srcOrd="1" destOrd="0" parTransId="{78998E67-39C6-4CB1-878A-1B6E1D1E93A9}" sibTransId="{8D3C2CA1-5EA1-4412-8A36-F49D28F0111C}"/>
    <dgm:cxn modelId="{486F93C3-D6C7-480A-B9C6-AF68A2E1CB0A}" type="presOf" srcId="{1C919D69-3BE8-48E2-A62F-1E1A66A57259}" destId="{AB209102-8FBB-46AC-A683-7A85EFF48349}" srcOrd="0" destOrd="0" presId="urn:microsoft.com/office/officeart/2005/8/layout/vList3"/>
    <dgm:cxn modelId="{FE1D7861-13F3-48FD-8550-CDA0DC669C1F}" srcId="{83CB56B1-E146-406E-BB49-581B5A846969}" destId="{9BD0CC8B-9CBB-431B-9F21-419BE167997E}" srcOrd="2" destOrd="0" parTransId="{F6CF5530-FFCF-4693-9EA5-D16C6D09B114}" sibTransId="{9EC02AA9-C9FB-4E4E-8377-DDA40577F21F}"/>
    <dgm:cxn modelId="{04005175-E7F3-47DF-B849-8551AB6E268E}" type="presOf" srcId="{0EAFB5CE-11B5-4A90-BBC6-46CB29AE9473}" destId="{F824B52B-2E14-4559-A072-D757E4A10C35}" srcOrd="0" destOrd="0" presId="urn:microsoft.com/office/officeart/2005/8/layout/vList3"/>
    <dgm:cxn modelId="{182C58C4-FDE5-4F71-9807-FEDBF4D01CBF}" type="presParOf" srcId="{2382FAE0-C97E-46D7-B22B-024526F2A8F8}" destId="{758F4545-AD64-4A73-9157-CB931461C95C}" srcOrd="0" destOrd="0" presId="urn:microsoft.com/office/officeart/2005/8/layout/vList3"/>
    <dgm:cxn modelId="{B2C21D99-06B1-4E09-8D2F-FF20B090DF83}" type="presParOf" srcId="{758F4545-AD64-4A73-9157-CB931461C95C}" destId="{D88E5954-D906-4FD9-A8EB-3805EE62095B}" srcOrd="0" destOrd="0" presId="urn:microsoft.com/office/officeart/2005/8/layout/vList3"/>
    <dgm:cxn modelId="{CB73C937-814E-4735-9608-20E60C5DBD72}" type="presParOf" srcId="{758F4545-AD64-4A73-9157-CB931461C95C}" destId="{AB209102-8FBB-46AC-A683-7A85EFF48349}" srcOrd="1" destOrd="0" presId="urn:microsoft.com/office/officeart/2005/8/layout/vList3"/>
    <dgm:cxn modelId="{AD270A62-EC9A-44EE-8530-C5BDA20F2C2F}" type="presParOf" srcId="{2382FAE0-C97E-46D7-B22B-024526F2A8F8}" destId="{DF8BAFA6-B807-4BD1-A816-24CBD0332242}" srcOrd="1" destOrd="0" presId="urn:microsoft.com/office/officeart/2005/8/layout/vList3"/>
    <dgm:cxn modelId="{4F6A8951-73EB-4009-8950-166CD54CDEB1}" type="presParOf" srcId="{2382FAE0-C97E-46D7-B22B-024526F2A8F8}" destId="{3E795792-508F-42BA-83EC-459FB0E573A8}" srcOrd="2" destOrd="0" presId="urn:microsoft.com/office/officeart/2005/8/layout/vList3"/>
    <dgm:cxn modelId="{9E4DE57D-7FCE-44E4-A0C4-AC6C2EE1AED7}" type="presParOf" srcId="{3E795792-508F-42BA-83EC-459FB0E573A8}" destId="{C298F2D0-49C3-4C5E-A4F3-E1FBDEE86CF9}" srcOrd="0" destOrd="0" presId="urn:microsoft.com/office/officeart/2005/8/layout/vList3"/>
    <dgm:cxn modelId="{39BE0699-404B-45D7-982D-5F37E953C8D2}" type="presParOf" srcId="{3E795792-508F-42BA-83EC-459FB0E573A8}" destId="{F824B52B-2E14-4559-A072-D757E4A10C35}" srcOrd="1" destOrd="0" presId="urn:microsoft.com/office/officeart/2005/8/layout/vList3"/>
    <dgm:cxn modelId="{E163CD7C-74DD-46C2-8766-A4A850C47F79}" type="presParOf" srcId="{2382FAE0-C97E-46D7-B22B-024526F2A8F8}" destId="{D2EA3354-B282-4452-92EE-23BF1D95D6CF}" srcOrd="3" destOrd="0" presId="urn:microsoft.com/office/officeart/2005/8/layout/vList3"/>
    <dgm:cxn modelId="{0731A789-4C11-4D73-BF01-5EA00F77AF55}" type="presParOf" srcId="{2382FAE0-C97E-46D7-B22B-024526F2A8F8}" destId="{C0DD4C06-970A-4373-94B0-7096CE63C9B2}" srcOrd="4" destOrd="0" presId="urn:microsoft.com/office/officeart/2005/8/layout/vList3"/>
    <dgm:cxn modelId="{F5B339AD-1B42-4181-852F-CD31EA161240}" type="presParOf" srcId="{C0DD4C06-970A-4373-94B0-7096CE63C9B2}" destId="{4C99DAB5-A302-4B6E-A8D1-2F39907C8E40}" srcOrd="0" destOrd="0" presId="urn:microsoft.com/office/officeart/2005/8/layout/vList3"/>
    <dgm:cxn modelId="{7AF90570-9FBB-41E3-81FA-2354F3CDC2D9}" type="presParOf" srcId="{C0DD4C06-970A-4373-94B0-7096CE63C9B2}" destId="{3E59F24E-DEC2-46DF-8110-4465FA2BA1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1CC2A-B7B1-43C3-B252-284ECC9B690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A55655A-D1D6-4B30-9E26-B2C5EE30B0FC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VARIABLES </a:t>
          </a:r>
          <a:endParaRPr lang="es-CO" sz="1600" b="1" dirty="0">
            <a:solidFill>
              <a:schemeClr val="tx1"/>
            </a:solidFill>
          </a:endParaRPr>
        </a:p>
      </dgm:t>
    </dgm:pt>
    <dgm:pt modelId="{157386EB-8ABD-49FD-84ED-4B2889340C82}" type="parTrans" cxnId="{3949E035-1866-4A09-B9F2-13734FB2AAE1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19BE67D1-F1B2-4CCE-8086-89D83CA00B9D}" type="sibTrans" cxnId="{3949E035-1866-4A09-B9F2-13734FB2AAE1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E46B0C46-7299-423D-9BDE-03CC454C86B9}">
      <dgm:prSet phldrT="[Texto]" custT="1"/>
      <dgm:spPr/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Geográficas </a:t>
          </a:r>
          <a:endParaRPr lang="es-CO" sz="1200" dirty="0">
            <a:solidFill>
              <a:schemeClr val="tx1"/>
            </a:solidFill>
          </a:endParaRPr>
        </a:p>
      </dgm:t>
    </dgm:pt>
    <dgm:pt modelId="{66F876FA-E2D9-4647-8382-BF7FEB9A0264}" type="parTrans" cxnId="{42147116-3068-4C11-84FD-62F6BB9C3B8C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9D2A4E07-B7DF-461F-A0BA-F4F14A7A0197}" type="sibTrans" cxnId="{42147116-3068-4C11-84FD-62F6BB9C3B8C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6672B1F3-F8D2-42B4-AB31-8883C997C223}">
      <dgm:prSet phldrT="[Texto]" custT="1"/>
      <dgm:spPr/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Intrínsecas </a:t>
          </a:r>
          <a:endParaRPr lang="es-CO" sz="1200" dirty="0">
            <a:solidFill>
              <a:schemeClr val="tx1"/>
            </a:solidFill>
          </a:endParaRPr>
        </a:p>
      </dgm:t>
    </dgm:pt>
    <dgm:pt modelId="{F554C369-82BA-4B6D-9BB6-7B5A8709E379}" type="parTrans" cxnId="{6C2117A3-A108-4770-80D7-1FB36447D29B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B4074CC3-0D96-43E5-9586-59097E3F51E0}" type="sibTrans" cxnId="{6C2117A3-A108-4770-80D7-1FB36447D29B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0D3DC2A5-2629-4B6D-9905-DB5CF0710621}">
      <dgm:prSet phldrT="[Texto]" custT="1"/>
      <dgm:spPr/>
      <dgm:t>
        <a:bodyPr/>
        <a:lstStyle/>
        <a:p>
          <a:r>
            <a:rPr lang="es-CO" sz="1200" dirty="0" smtClean="0">
              <a:solidFill>
                <a:schemeClr val="tx1"/>
              </a:solidFill>
            </a:rPr>
            <a:t>Comportamiento </a:t>
          </a:r>
          <a:endParaRPr lang="es-CO" sz="1200" dirty="0">
            <a:solidFill>
              <a:schemeClr val="tx1"/>
            </a:solidFill>
          </a:endParaRPr>
        </a:p>
      </dgm:t>
    </dgm:pt>
    <dgm:pt modelId="{72C5E86E-E393-48D5-848C-B7734A37F59C}" type="parTrans" cxnId="{4AD44D55-B1E0-419D-8D8E-5D68A28E3E36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29A94909-280C-44CF-A731-28FFC283028E}" type="sibTrans" cxnId="{4AD44D55-B1E0-419D-8D8E-5D68A28E3E36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E0155B7D-55BA-4E57-8DAA-C1ECE56DD45C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Demográficas </a:t>
          </a:r>
          <a:endParaRPr lang="es-CO" sz="1400" dirty="0">
            <a:solidFill>
              <a:schemeClr val="tx1"/>
            </a:solidFill>
          </a:endParaRPr>
        </a:p>
      </dgm:t>
    </dgm:pt>
    <dgm:pt modelId="{4126F1D2-C477-40B2-83F0-DE553776800F}" type="parTrans" cxnId="{F05671E7-1CD7-4DF6-B9EC-C421D618D573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0CEB1066-17BF-4C24-9E3B-F09A0CCC2EDF}" type="sibTrans" cxnId="{F05671E7-1CD7-4DF6-B9EC-C421D618D573}">
      <dgm:prSet/>
      <dgm:spPr/>
      <dgm:t>
        <a:bodyPr/>
        <a:lstStyle/>
        <a:p>
          <a:endParaRPr lang="es-CO" sz="3600">
            <a:solidFill>
              <a:schemeClr val="tx1"/>
            </a:solidFill>
          </a:endParaRPr>
        </a:p>
      </dgm:t>
    </dgm:pt>
    <dgm:pt modelId="{B12721A1-DE0D-45C4-9FC1-F11D70BA13FD}" type="pres">
      <dgm:prSet presAssocID="{2EF1CC2A-B7B1-43C3-B252-284ECC9B69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3572390-C8AF-4E20-9FEB-CBCB4B7432BB}" type="pres">
      <dgm:prSet presAssocID="{EA55655A-D1D6-4B30-9E26-B2C5EE30B0FC}" presName="centerShape" presStyleLbl="node0" presStyleIdx="0" presStyleCnt="1"/>
      <dgm:spPr/>
      <dgm:t>
        <a:bodyPr/>
        <a:lstStyle/>
        <a:p>
          <a:endParaRPr lang="es-CO"/>
        </a:p>
      </dgm:t>
    </dgm:pt>
    <dgm:pt modelId="{CFEE8919-5F6F-4698-B8F4-64EE41C86725}" type="pres">
      <dgm:prSet presAssocID="{E46B0C46-7299-423D-9BDE-03CC454C86B9}" presName="node" presStyleLbl="node1" presStyleIdx="0" presStyleCnt="4" custScaleX="1083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9F6E8D-FD06-4DEF-820B-260283A44341}" type="pres">
      <dgm:prSet presAssocID="{E46B0C46-7299-423D-9BDE-03CC454C86B9}" presName="dummy" presStyleCnt="0"/>
      <dgm:spPr/>
    </dgm:pt>
    <dgm:pt modelId="{ED8CF3DB-0C95-43E6-9CF9-238C8097F8C1}" type="pres">
      <dgm:prSet presAssocID="{9D2A4E07-B7DF-461F-A0BA-F4F14A7A0197}" presName="sibTrans" presStyleLbl="sibTrans2D1" presStyleIdx="0" presStyleCnt="4"/>
      <dgm:spPr/>
      <dgm:t>
        <a:bodyPr/>
        <a:lstStyle/>
        <a:p>
          <a:endParaRPr lang="es-CO"/>
        </a:p>
      </dgm:t>
    </dgm:pt>
    <dgm:pt modelId="{66B6C902-B8D0-45C3-B86F-C19D2A7016CE}" type="pres">
      <dgm:prSet presAssocID="{6672B1F3-F8D2-42B4-AB31-8883C997C2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103772-020C-4BFC-BEA9-360E2E03640A}" type="pres">
      <dgm:prSet presAssocID="{6672B1F3-F8D2-42B4-AB31-8883C997C223}" presName="dummy" presStyleCnt="0"/>
      <dgm:spPr/>
    </dgm:pt>
    <dgm:pt modelId="{89604309-4FB8-4B9B-8892-5B83C18A449A}" type="pres">
      <dgm:prSet presAssocID="{B4074CC3-0D96-43E5-9586-59097E3F51E0}" presName="sibTrans" presStyleLbl="sibTrans2D1" presStyleIdx="1" presStyleCnt="4"/>
      <dgm:spPr/>
      <dgm:t>
        <a:bodyPr/>
        <a:lstStyle/>
        <a:p>
          <a:endParaRPr lang="es-CO"/>
        </a:p>
      </dgm:t>
    </dgm:pt>
    <dgm:pt modelId="{DB333ABD-DFF0-4645-B3C7-5124D08C5D4D}" type="pres">
      <dgm:prSet presAssocID="{0D3DC2A5-2629-4B6D-9905-DB5CF0710621}" presName="node" presStyleLbl="node1" presStyleIdx="2" presStyleCnt="4" custScaleX="1555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3BCC90-9585-488B-8AC3-8824EABFD3E2}" type="pres">
      <dgm:prSet presAssocID="{0D3DC2A5-2629-4B6D-9905-DB5CF0710621}" presName="dummy" presStyleCnt="0"/>
      <dgm:spPr/>
    </dgm:pt>
    <dgm:pt modelId="{5BB2DE68-BC22-4307-85DB-E9D62BAE6AE8}" type="pres">
      <dgm:prSet presAssocID="{29A94909-280C-44CF-A731-28FFC283028E}" presName="sibTrans" presStyleLbl="sibTrans2D1" presStyleIdx="2" presStyleCnt="4"/>
      <dgm:spPr/>
      <dgm:t>
        <a:bodyPr/>
        <a:lstStyle/>
        <a:p>
          <a:endParaRPr lang="es-CO"/>
        </a:p>
      </dgm:t>
    </dgm:pt>
    <dgm:pt modelId="{5B10A7AB-DE24-4842-9599-E576E7AAD0D1}" type="pres">
      <dgm:prSet presAssocID="{E0155B7D-55BA-4E57-8DAA-C1ECE56DD45C}" presName="node" presStyleLbl="node1" presStyleIdx="3" presStyleCnt="4" custScaleX="1416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6C39F9-0718-40AC-8032-CA7388ECCC38}" type="pres">
      <dgm:prSet presAssocID="{E0155B7D-55BA-4E57-8DAA-C1ECE56DD45C}" presName="dummy" presStyleCnt="0"/>
      <dgm:spPr/>
    </dgm:pt>
    <dgm:pt modelId="{7DE18176-79BA-4C74-81A5-B1D300DAC20D}" type="pres">
      <dgm:prSet presAssocID="{0CEB1066-17BF-4C24-9E3B-F09A0CCC2EDF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3949E035-1866-4A09-B9F2-13734FB2AAE1}" srcId="{2EF1CC2A-B7B1-43C3-B252-284ECC9B6906}" destId="{EA55655A-D1D6-4B30-9E26-B2C5EE30B0FC}" srcOrd="0" destOrd="0" parTransId="{157386EB-8ABD-49FD-84ED-4B2889340C82}" sibTransId="{19BE67D1-F1B2-4CCE-8086-89D83CA00B9D}"/>
    <dgm:cxn modelId="{30B14F31-DEB2-4F0D-8712-827C6DE13DB2}" type="presOf" srcId="{E0155B7D-55BA-4E57-8DAA-C1ECE56DD45C}" destId="{5B10A7AB-DE24-4842-9599-E576E7AAD0D1}" srcOrd="0" destOrd="0" presId="urn:microsoft.com/office/officeart/2005/8/layout/radial6"/>
    <dgm:cxn modelId="{81BCE692-8D38-457F-81DB-27EE9950AF37}" type="presOf" srcId="{E46B0C46-7299-423D-9BDE-03CC454C86B9}" destId="{CFEE8919-5F6F-4698-B8F4-64EE41C86725}" srcOrd="0" destOrd="0" presId="urn:microsoft.com/office/officeart/2005/8/layout/radial6"/>
    <dgm:cxn modelId="{A87A6629-C662-4374-B3C8-76785D0D76F6}" type="presOf" srcId="{0D3DC2A5-2629-4B6D-9905-DB5CF0710621}" destId="{DB333ABD-DFF0-4645-B3C7-5124D08C5D4D}" srcOrd="0" destOrd="0" presId="urn:microsoft.com/office/officeart/2005/8/layout/radial6"/>
    <dgm:cxn modelId="{4AD44D55-B1E0-419D-8D8E-5D68A28E3E36}" srcId="{EA55655A-D1D6-4B30-9E26-B2C5EE30B0FC}" destId="{0D3DC2A5-2629-4B6D-9905-DB5CF0710621}" srcOrd="2" destOrd="0" parTransId="{72C5E86E-E393-48D5-848C-B7734A37F59C}" sibTransId="{29A94909-280C-44CF-A731-28FFC283028E}"/>
    <dgm:cxn modelId="{708C78CF-E83E-49C9-816C-6507F1B55E1D}" type="presOf" srcId="{2EF1CC2A-B7B1-43C3-B252-284ECC9B6906}" destId="{B12721A1-DE0D-45C4-9FC1-F11D70BA13FD}" srcOrd="0" destOrd="0" presId="urn:microsoft.com/office/officeart/2005/8/layout/radial6"/>
    <dgm:cxn modelId="{53A07BA0-69BF-4028-99B1-C785BF500CE5}" type="presOf" srcId="{29A94909-280C-44CF-A731-28FFC283028E}" destId="{5BB2DE68-BC22-4307-85DB-E9D62BAE6AE8}" srcOrd="0" destOrd="0" presId="urn:microsoft.com/office/officeart/2005/8/layout/radial6"/>
    <dgm:cxn modelId="{F05671E7-1CD7-4DF6-B9EC-C421D618D573}" srcId="{EA55655A-D1D6-4B30-9E26-B2C5EE30B0FC}" destId="{E0155B7D-55BA-4E57-8DAA-C1ECE56DD45C}" srcOrd="3" destOrd="0" parTransId="{4126F1D2-C477-40B2-83F0-DE553776800F}" sibTransId="{0CEB1066-17BF-4C24-9E3B-F09A0CCC2EDF}"/>
    <dgm:cxn modelId="{06E1355E-EEC6-42DA-BBBD-297E1BCF3B9E}" type="presOf" srcId="{9D2A4E07-B7DF-461F-A0BA-F4F14A7A0197}" destId="{ED8CF3DB-0C95-43E6-9CF9-238C8097F8C1}" srcOrd="0" destOrd="0" presId="urn:microsoft.com/office/officeart/2005/8/layout/radial6"/>
    <dgm:cxn modelId="{3D6118B0-6025-4CB8-86C6-E6F7401724C0}" type="presOf" srcId="{6672B1F3-F8D2-42B4-AB31-8883C997C223}" destId="{66B6C902-B8D0-45C3-B86F-C19D2A7016CE}" srcOrd="0" destOrd="0" presId="urn:microsoft.com/office/officeart/2005/8/layout/radial6"/>
    <dgm:cxn modelId="{6C2117A3-A108-4770-80D7-1FB36447D29B}" srcId="{EA55655A-D1D6-4B30-9E26-B2C5EE30B0FC}" destId="{6672B1F3-F8D2-42B4-AB31-8883C997C223}" srcOrd="1" destOrd="0" parTransId="{F554C369-82BA-4B6D-9BB6-7B5A8709E379}" sibTransId="{B4074CC3-0D96-43E5-9586-59097E3F51E0}"/>
    <dgm:cxn modelId="{F79F862F-1DD5-4597-8C0F-5EB2CF137A29}" type="presOf" srcId="{B4074CC3-0D96-43E5-9586-59097E3F51E0}" destId="{89604309-4FB8-4B9B-8892-5B83C18A449A}" srcOrd="0" destOrd="0" presId="urn:microsoft.com/office/officeart/2005/8/layout/radial6"/>
    <dgm:cxn modelId="{42147116-3068-4C11-84FD-62F6BB9C3B8C}" srcId="{EA55655A-D1D6-4B30-9E26-B2C5EE30B0FC}" destId="{E46B0C46-7299-423D-9BDE-03CC454C86B9}" srcOrd="0" destOrd="0" parTransId="{66F876FA-E2D9-4647-8382-BF7FEB9A0264}" sibTransId="{9D2A4E07-B7DF-461F-A0BA-F4F14A7A0197}"/>
    <dgm:cxn modelId="{B9448862-9D2F-499F-BD00-061B89B51B6C}" type="presOf" srcId="{EA55655A-D1D6-4B30-9E26-B2C5EE30B0FC}" destId="{C3572390-C8AF-4E20-9FEB-CBCB4B7432BB}" srcOrd="0" destOrd="0" presId="urn:microsoft.com/office/officeart/2005/8/layout/radial6"/>
    <dgm:cxn modelId="{F14E612C-C28B-4E27-8F2C-2CCA16F4F857}" type="presOf" srcId="{0CEB1066-17BF-4C24-9E3B-F09A0CCC2EDF}" destId="{7DE18176-79BA-4C74-81A5-B1D300DAC20D}" srcOrd="0" destOrd="0" presId="urn:microsoft.com/office/officeart/2005/8/layout/radial6"/>
    <dgm:cxn modelId="{5C83D497-8457-4F4A-815D-8A9517166339}" type="presParOf" srcId="{B12721A1-DE0D-45C4-9FC1-F11D70BA13FD}" destId="{C3572390-C8AF-4E20-9FEB-CBCB4B7432BB}" srcOrd="0" destOrd="0" presId="urn:microsoft.com/office/officeart/2005/8/layout/radial6"/>
    <dgm:cxn modelId="{6150607C-13D0-4E0F-A3C9-41C6BA636BC3}" type="presParOf" srcId="{B12721A1-DE0D-45C4-9FC1-F11D70BA13FD}" destId="{CFEE8919-5F6F-4698-B8F4-64EE41C86725}" srcOrd="1" destOrd="0" presId="urn:microsoft.com/office/officeart/2005/8/layout/radial6"/>
    <dgm:cxn modelId="{182C509C-9318-4940-8665-0007160A5513}" type="presParOf" srcId="{B12721A1-DE0D-45C4-9FC1-F11D70BA13FD}" destId="{919F6E8D-FD06-4DEF-820B-260283A44341}" srcOrd="2" destOrd="0" presId="urn:microsoft.com/office/officeart/2005/8/layout/radial6"/>
    <dgm:cxn modelId="{E4425DCE-4ED1-4717-9C78-BC36DA2A7B79}" type="presParOf" srcId="{B12721A1-DE0D-45C4-9FC1-F11D70BA13FD}" destId="{ED8CF3DB-0C95-43E6-9CF9-238C8097F8C1}" srcOrd="3" destOrd="0" presId="urn:microsoft.com/office/officeart/2005/8/layout/radial6"/>
    <dgm:cxn modelId="{54DB6FCA-BBB7-44CF-AD17-B23E3B0BF326}" type="presParOf" srcId="{B12721A1-DE0D-45C4-9FC1-F11D70BA13FD}" destId="{66B6C902-B8D0-45C3-B86F-C19D2A7016CE}" srcOrd="4" destOrd="0" presId="urn:microsoft.com/office/officeart/2005/8/layout/radial6"/>
    <dgm:cxn modelId="{3BF3BF65-983E-4B66-AC94-18B0A0F384C9}" type="presParOf" srcId="{B12721A1-DE0D-45C4-9FC1-F11D70BA13FD}" destId="{1C103772-020C-4BFC-BEA9-360E2E03640A}" srcOrd="5" destOrd="0" presId="urn:microsoft.com/office/officeart/2005/8/layout/radial6"/>
    <dgm:cxn modelId="{228BA266-FBA0-4882-BD8E-00FE2A6EA4E9}" type="presParOf" srcId="{B12721A1-DE0D-45C4-9FC1-F11D70BA13FD}" destId="{89604309-4FB8-4B9B-8892-5B83C18A449A}" srcOrd="6" destOrd="0" presId="urn:microsoft.com/office/officeart/2005/8/layout/radial6"/>
    <dgm:cxn modelId="{D45A77CF-A8ED-444A-BD96-584500B43F2F}" type="presParOf" srcId="{B12721A1-DE0D-45C4-9FC1-F11D70BA13FD}" destId="{DB333ABD-DFF0-4645-B3C7-5124D08C5D4D}" srcOrd="7" destOrd="0" presId="urn:microsoft.com/office/officeart/2005/8/layout/radial6"/>
    <dgm:cxn modelId="{984E70F1-99A5-438C-AC87-D810F9C0F0B6}" type="presParOf" srcId="{B12721A1-DE0D-45C4-9FC1-F11D70BA13FD}" destId="{563BCC90-9585-488B-8AC3-8824EABFD3E2}" srcOrd="8" destOrd="0" presId="urn:microsoft.com/office/officeart/2005/8/layout/radial6"/>
    <dgm:cxn modelId="{B2031AE0-6C77-450C-8F56-9FFBE844C3CE}" type="presParOf" srcId="{B12721A1-DE0D-45C4-9FC1-F11D70BA13FD}" destId="{5BB2DE68-BC22-4307-85DB-E9D62BAE6AE8}" srcOrd="9" destOrd="0" presId="urn:microsoft.com/office/officeart/2005/8/layout/radial6"/>
    <dgm:cxn modelId="{A00F9721-0061-4294-87DF-08A767AA6A84}" type="presParOf" srcId="{B12721A1-DE0D-45C4-9FC1-F11D70BA13FD}" destId="{5B10A7AB-DE24-4842-9599-E576E7AAD0D1}" srcOrd="10" destOrd="0" presId="urn:microsoft.com/office/officeart/2005/8/layout/radial6"/>
    <dgm:cxn modelId="{865C2008-B6DE-4F9E-A592-73D713AB0885}" type="presParOf" srcId="{B12721A1-DE0D-45C4-9FC1-F11D70BA13FD}" destId="{A06C39F9-0718-40AC-8032-CA7388ECCC38}" srcOrd="11" destOrd="0" presId="urn:microsoft.com/office/officeart/2005/8/layout/radial6"/>
    <dgm:cxn modelId="{A033EE4E-A24B-4D91-B62D-82BAE806B108}" type="presParOf" srcId="{B12721A1-DE0D-45C4-9FC1-F11D70BA13FD}" destId="{7DE18176-79BA-4C74-81A5-B1D300DAC2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421B0-DF69-4705-ACE8-6930B1B1C9F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4F7D8B4-FFAC-41EA-A370-FB35CDEFBE7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INSTITUCIONES </a:t>
          </a:r>
          <a:endParaRPr lang="es-CO" dirty="0"/>
        </a:p>
      </dgm:t>
    </dgm:pt>
    <dgm:pt modelId="{AEEEB9E8-2588-47DF-9B03-378902A77035}" type="parTrans" cxnId="{5926C480-43FB-4B7E-A4A8-830A28ED310D}">
      <dgm:prSet/>
      <dgm:spPr/>
      <dgm:t>
        <a:bodyPr/>
        <a:lstStyle/>
        <a:p>
          <a:endParaRPr lang="es-CO"/>
        </a:p>
      </dgm:t>
    </dgm:pt>
    <dgm:pt modelId="{C32F55F1-9A9F-4A17-A4AA-BBB04AF216F1}" type="sibTrans" cxnId="{5926C480-43FB-4B7E-A4A8-830A28ED310D}">
      <dgm:prSet/>
      <dgm:spPr/>
      <dgm:t>
        <a:bodyPr/>
        <a:lstStyle/>
        <a:p>
          <a:endParaRPr lang="es-CO"/>
        </a:p>
      </dgm:t>
    </dgm:pt>
    <dgm:pt modelId="{67E3E38A-C86A-4AAB-B566-AACA597691C0}">
      <dgm:prSet phldrT="[Texto]" custT="1"/>
      <dgm:spPr/>
      <dgm:t>
        <a:bodyPr/>
        <a:lstStyle/>
        <a:p>
          <a:r>
            <a:rPr lang="es-MX" sz="2800" dirty="0" smtClean="0"/>
            <a:t>Públicas </a:t>
          </a:r>
          <a:endParaRPr lang="es-CO" sz="2800" dirty="0"/>
        </a:p>
      </dgm:t>
    </dgm:pt>
    <dgm:pt modelId="{57129200-29AB-4842-B7AD-839C0D26A182}" type="parTrans" cxnId="{52580CC3-9E5A-4C24-94CD-A6D67D9C5BD1}">
      <dgm:prSet/>
      <dgm:spPr/>
      <dgm:t>
        <a:bodyPr/>
        <a:lstStyle/>
        <a:p>
          <a:endParaRPr lang="es-CO"/>
        </a:p>
      </dgm:t>
    </dgm:pt>
    <dgm:pt modelId="{4DED0CDB-D07E-4A1B-9B82-9C4296967FFD}" type="sibTrans" cxnId="{52580CC3-9E5A-4C24-94CD-A6D67D9C5BD1}">
      <dgm:prSet/>
      <dgm:spPr/>
      <dgm:t>
        <a:bodyPr/>
        <a:lstStyle/>
        <a:p>
          <a:endParaRPr lang="es-CO"/>
        </a:p>
      </dgm:t>
    </dgm:pt>
    <dgm:pt modelId="{5B046806-F33E-48F3-9489-251977210AB2}">
      <dgm:prSet phldrT="[Texto]" custT="1"/>
      <dgm:spPr/>
      <dgm:t>
        <a:bodyPr/>
        <a:lstStyle/>
        <a:p>
          <a:r>
            <a:rPr lang="es-MX" sz="2800" dirty="0" smtClean="0"/>
            <a:t>Privadas </a:t>
          </a:r>
          <a:endParaRPr lang="es-CO" sz="2800" dirty="0"/>
        </a:p>
      </dgm:t>
    </dgm:pt>
    <dgm:pt modelId="{667D9096-1D70-4A2F-A1B4-B47B366472B5}" type="parTrans" cxnId="{C7A65FBD-2D2E-44EF-BFE8-04F243A76FED}">
      <dgm:prSet/>
      <dgm:spPr/>
      <dgm:t>
        <a:bodyPr/>
        <a:lstStyle/>
        <a:p>
          <a:endParaRPr lang="es-CO"/>
        </a:p>
      </dgm:t>
    </dgm:pt>
    <dgm:pt modelId="{67139DF5-8FE9-4921-9B66-7A1F508E138F}" type="sibTrans" cxnId="{C7A65FBD-2D2E-44EF-BFE8-04F243A76FED}">
      <dgm:prSet/>
      <dgm:spPr/>
      <dgm:t>
        <a:bodyPr/>
        <a:lstStyle/>
        <a:p>
          <a:endParaRPr lang="es-CO"/>
        </a:p>
      </dgm:t>
    </dgm:pt>
    <dgm:pt modelId="{993C9185-64A4-491A-B9E0-A5E846D35033}">
      <dgm:prSet phldrT="[Texto]"/>
      <dgm:spPr/>
      <dgm:t>
        <a:bodyPr/>
        <a:lstStyle/>
        <a:p>
          <a:r>
            <a:rPr lang="es-MX" dirty="0" smtClean="0"/>
            <a:t>INDIVIDUOS O PERSONAS </a:t>
          </a:r>
          <a:endParaRPr lang="es-CO" dirty="0"/>
        </a:p>
      </dgm:t>
    </dgm:pt>
    <dgm:pt modelId="{17047CAF-A8E9-4204-8CC4-5D5F19CA71B0}" type="parTrans" cxnId="{6FD42863-AFC9-4071-AF51-CA2D1BFA62A7}">
      <dgm:prSet/>
      <dgm:spPr/>
      <dgm:t>
        <a:bodyPr/>
        <a:lstStyle/>
        <a:p>
          <a:endParaRPr lang="es-CO"/>
        </a:p>
      </dgm:t>
    </dgm:pt>
    <dgm:pt modelId="{5C726CDE-5321-4E9D-803F-9DB6AF2FE0D2}" type="sibTrans" cxnId="{6FD42863-AFC9-4071-AF51-CA2D1BFA62A7}">
      <dgm:prSet/>
      <dgm:spPr/>
      <dgm:t>
        <a:bodyPr/>
        <a:lstStyle/>
        <a:p>
          <a:endParaRPr lang="es-CO"/>
        </a:p>
      </dgm:t>
    </dgm:pt>
    <dgm:pt modelId="{79E20F74-7AEB-4EAB-8DFF-075A381DA1C9}">
      <dgm:prSet phldrT="[Texto]"/>
      <dgm:spPr/>
      <dgm:t>
        <a:bodyPr/>
        <a:lstStyle/>
        <a:p>
          <a:r>
            <a:rPr lang="es-MX" dirty="0" smtClean="0"/>
            <a:t>Administrativos </a:t>
          </a:r>
          <a:endParaRPr lang="es-CO" dirty="0"/>
        </a:p>
      </dgm:t>
    </dgm:pt>
    <dgm:pt modelId="{DBE74257-A85D-4DF8-82FE-3F47516DFCF1}" type="parTrans" cxnId="{8CF0FD5F-8257-4410-8726-4B768E6E9D06}">
      <dgm:prSet/>
      <dgm:spPr/>
      <dgm:t>
        <a:bodyPr/>
        <a:lstStyle/>
        <a:p>
          <a:endParaRPr lang="es-CO"/>
        </a:p>
      </dgm:t>
    </dgm:pt>
    <dgm:pt modelId="{27C44FA3-ECE6-43B0-9D76-3E8F0F535A43}" type="sibTrans" cxnId="{8CF0FD5F-8257-4410-8726-4B768E6E9D06}">
      <dgm:prSet/>
      <dgm:spPr/>
      <dgm:t>
        <a:bodyPr/>
        <a:lstStyle/>
        <a:p>
          <a:endParaRPr lang="es-CO"/>
        </a:p>
      </dgm:t>
    </dgm:pt>
    <dgm:pt modelId="{F7B6AC98-7FB1-4C76-BECC-E709831294F1}">
      <dgm:prSet phldrT="[Texto]" custT="1"/>
      <dgm:spPr/>
      <dgm:t>
        <a:bodyPr/>
        <a:lstStyle/>
        <a:p>
          <a:r>
            <a:rPr lang="es-MX" sz="2800" dirty="0" smtClean="0"/>
            <a:t>Mixtas </a:t>
          </a:r>
          <a:endParaRPr lang="es-CO" sz="2800" dirty="0"/>
        </a:p>
      </dgm:t>
    </dgm:pt>
    <dgm:pt modelId="{BF991668-F683-4EDF-AA36-E61AC5B202A6}" type="parTrans" cxnId="{187F41CC-BAF9-4237-9D19-D8AD6337F7F4}">
      <dgm:prSet/>
      <dgm:spPr/>
      <dgm:t>
        <a:bodyPr/>
        <a:lstStyle/>
        <a:p>
          <a:endParaRPr lang="es-CO"/>
        </a:p>
      </dgm:t>
    </dgm:pt>
    <dgm:pt modelId="{58760E35-A551-4E4D-A8DB-17E0083C93CC}" type="sibTrans" cxnId="{187F41CC-BAF9-4237-9D19-D8AD6337F7F4}">
      <dgm:prSet/>
      <dgm:spPr/>
      <dgm:t>
        <a:bodyPr/>
        <a:lstStyle/>
        <a:p>
          <a:endParaRPr lang="es-CO"/>
        </a:p>
      </dgm:t>
    </dgm:pt>
    <dgm:pt modelId="{5CCF5EFD-920D-4DD1-A1BA-451DE800D468}">
      <dgm:prSet phldrT="[Texto]"/>
      <dgm:spPr/>
      <dgm:t>
        <a:bodyPr/>
        <a:lstStyle/>
        <a:p>
          <a:r>
            <a:rPr lang="es-MX" dirty="0" smtClean="0"/>
            <a:t>Docentes </a:t>
          </a:r>
          <a:endParaRPr lang="es-CO" dirty="0"/>
        </a:p>
      </dgm:t>
    </dgm:pt>
    <dgm:pt modelId="{28121403-6572-4A07-B784-72146035ADB8}" type="parTrans" cxnId="{4CADB990-EFEF-4DAF-8312-2C6F9C9FEC51}">
      <dgm:prSet/>
      <dgm:spPr/>
      <dgm:t>
        <a:bodyPr/>
        <a:lstStyle/>
        <a:p>
          <a:endParaRPr lang="es-CO"/>
        </a:p>
      </dgm:t>
    </dgm:pt>
    <dgm:pt modelId="{08831D45-2956-4DE5-8B55-3AB78767A44D}" type="sibTrans" cxnId="{4CADB990-EFEF-4DAF-8312-2C6F9C9FEC51}">
      <dgm:prSet/>
      <dgm:spPr/>
      <dgm:t>
        <a:bodyPr/>
        <a:lstStyle/>
        <a:p>
          <a:endParaRPr lang="es-CO"/>
        </a:p>
      </dgm:t>
    </dgm:pt>
    <dgm:pt modelId="{2AFCB6E7-1806-4F38-B6AB-5D7454E4D2A6}">
      <dgm:prSet phldrT="[Texto]"/>
      <dgm:spPr/>
      <dgm:t>
        <a:bodyPr/>
        <a:lstStyle/>
        <a:p>
          <a:r>
            <a:rPr lang="es-MX" dirty="0" smtClean="0"/>
            <a:t>Estudiantes </a:t>
          </a:r>
          <a:endParaRPr lang="es-CO" dirty="0"/>
        </a:p>
      </dgm:t>
    </dgm:pt>
    <dgm:pt modelId="{9942B042-9B99-491B-981D-1161EA999FFB}" type="parTrans" cxnId="{E66F2638-DD85-4601-8D6A-EADC812DFA83}">
      <dgm:prSet/>
      <dgm:spPr/>
      <dgm:t>
        <a:bodyPr/>
        <a:lstStyle/>
        <a:p>
          <a:endParaRPr lang="es-CO"/>
        </a:p>
      </dgm:t>
    </dgm:pt>
    <dgm:pt modelId="{2981DF32-E0B6-42FF-B35F-8C634D346142}" type="sibTrans" cxnId="{E66F2638-DD85-4601-8D6A-EADC812DFA83}">
      <dgm:prSet/>
      <dgm:spPr/>
      <dgm:t>
        <a:bodyPr/>
        <a:lstStyle/>
        <a:p>
          <a:endParaRPr lang="es-CO"/>
        </a:p>
      </dgm:t>
    </dgm:pt>
    <dgm:pt modelId="{651AEEDE-DB67-49B8-A63D-29E75857DD92}">
      <dgm:prSet phldrT="[Texto]"/>
      <dgm:spPr/>
      <dgm:t>
        <a:bodyPr/>
        <a:lstStyle/>
        <a:p>
          <a:r>
            <a:rPr lang="es-MX" dirty="0" smtClean="0"/>
            <a:t>Egresados </a:t>
          </a:r>
          <a:endParaRPr lang="es-CO" dirty="0"/>
        </a:p>
      </dgm:t>
    </dgm:pt>
    <dgm:pt modelId="{EB600C31-8F2A-401D-AC26-98378730CADA}" type="parTrans" cxnId="{B7C7E85B-7802-4DFD-B7CE-0C400365692C}">
      <dgm:prSet/>
      <dgm:spPr/>
      <dgm:t>
        <a:bodyPr/>
        <a:lstStyle/>
        <a:p>
          <a:endParaRPr lang="es-CO"/>
        </a:p>
      </dgm:t>
    </dgm:pt>
    <dgm:pt modelId="{3389D0C2-EDC8-492B-B500-DBCBE49E919A}" type="sibTrans" cxnId="{B7C7E85B-7802-4DFD-B7CE-0C400365692C}">
      <dgm:prSet/>
      <dgm:spPr/>
      <dgm:t>
        <a:bodyPr/>
        <a:lstStyle/>
        <a:p>
          <a:endParaRPr lang="es-CO"/>
        </a:p>
      </dgm:t>
    </dgm:pt>
    <dgm:pt modelId="{268F39E5-01CC-4904-9670-BB4C8156C938}">
      <dgm:prSet phldrT="[Texto]"/>
      <dgm:spPr/>
      <dgm:t>
        <a:bodyPr/>
        <a:lstStyle/>
        <a:p>
          <a:r>
            <a:rPr lang="es-MX" dirty="0" smtClean="0"/>
            <a:t>Personas naturales </a:t>
          </a:r>
          <a:endParaRPr lang="es-CO" dirty="0"/>
        </a:p>
      </dgm:t>
    </dgm:pt>
    <dgm:pt modelId="{D7A2C13B-A07E-46EA-A1ED-5A86F29FD820}" type="parTrans" cxnId="{0FD21676-5F8C-4C5C-9CA4-DA4C99849979}">
      <dgm:prSet/>
      <dgm:spPr/>
      <dgm:t>
        <a:bodyPr/>
        <a:lstStyle/>
        <a:p>
          <a:endParaRPr lang="es-CO"/>
        </a:p>
      </dgm:t>
    </dgm:pt>
    <dgm:pt modelId="{390E4EC3-0CBD-4B20-B38C-5CB0AD17E8E0}" type="sibTrans" cxnId="{0FD21676-5F8C-4C5C-9CA4-DA4C99849979}">
      <dgm:prSet/>
      <dgm:spPr/>
      <dgm:t>
        <a:bodyPr/>
        <a:lstStyle/>
        <a:p>
          <a:endParaRPr lang="es-CO"/>
        </a:p>
      </dgm:t>
    </dgm:pt>
    <dgm:pt modelId="{EB996692-2D8F-4C1D-99F2-A2BB8068899F}" type="pres">
      <dgm:prSet presAssocID="{C21421B0-DF69-4705-ACE8-6930B1B1C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29CB03-2B4A-4239-853E-01326A0443A1}" type="pres">
      <dgm:prSet presAssocID="{44F7D8B4-FFAC-41EA-A370-FB35CDEFBE72}" presName="linNode" presStyleCnt="0"/>
      <dgm:spPr/>
    </dgm:pt>
    <dgm:pt modelId="{6B5E3D1A-0E68-4E30-A886-753E6530DFE3}" type="pres">
      <dgm:prSet presAssocID="{44F7D8B4-FFAC-41EA-A370-FB35CDEFBE72}" presName="parentText" presStyleLbl="node1" presStyleIdx="0" presStyleCnt="2" custLinFactNeighborX="-755" custLinFactNeighborY="-111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56E175-9A87-4F48-A17F-AF82C0237C13}" type="pres">
      <dgm:prSet presAssocID="{44F7D8B4-FFAC-41EA-A370-FB35CDEFBE7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C2C573-6C79-4BB1-A4F7-CD5846ED2130}" type="pres">
      <dgm:prSet presAssocID="{C32F55F1-9A9F-4A17-A4AA-BBB04AF216F1}" presName="sp" presStyleCnt="0"/>
      <dgm:spPr/>
    </dgm:pt>
    <dgm:pt modelId="{1FAD200D-68AE-4D1E-B7C4-FEDC65F3C156}" type="pres">
      <dgm:prSet presAssocID="{993C9185-64A4-491A-B9E0-A5E846D35033}" presName="linNode" presStyleCnt="0"/>
      <dgm:spPr/>
    </dgm:pt>
    <dgm:pt modelId="{3B946E91-0929-425F-B31D-EE6F619030E4}" type="pres">
      <dgm:prSet presAssocID="{993C9185-64A4-491A-B9E0-A5E846D35033}" presName="parentText" presStyleLbl="node1" presStyleIdx="1" presStyleCnt="2" custLinFactNeighborX="-648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70B916-76C2-455E-9C7F-6257DCD31934}" type="pres">
      <dgm:prSet presAssocID="{993C9185-64A4-491A-B9E0-A5E846D3503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66F2638-DD85-4601-8D6A-EADC812DFA83}" srcId="{993C9185-64A4-491A-B9E0-A5E846D35033}" destId="{2AFCB6E7-1806-4F38-B6AB-5D7454E4D2A6}" srcOrd="2" destOrd="0" parTransId="{9942B042-9B99-491B-981D-1161EA999FFB}" sibTransId="{2981DF32-E0B6-42FF-B35F-8C634D346142}"/>
    <dgm:cxn modelId="{187F41CC-BAF9-4237-9D19-D8AD6337F7F4}" srcId="{44F7D8B4-FFAC-41EA-A370-FB35CDEFBE72}" destId="{F7B6AC98-7FB1-4C76-BECC-E709831294F1}" srcOrd="2" destOrd="0" parTransId="{BF991668-F683-4EDF-AA36-E61AC5B202A6}" sibTransId="{58760E35-A551-4E4D-A8DB-17E0083C93CC}"/>
    <dgm:cxn modelId="{527C9B0B-711B-4495-BA6B-F0D65DE170B8}" type="presOf" srcId="{268F39E5-01CC-4904-9670-BB4C8156C938}" destId="{0E70B916-76C2-455E-9C7F-6257DCD31934}" srcOrd="0" destOrd="4" presId="urn:microsoft.com/office/officeart/2005/8/layout/vList5"/>
    <dgm:cxn modelId="{033F92A6-0727-4D00-BDEF-60B12F83D18F}" type="presOf" srcId="{44F7D8B4-FFAC-41EA-A370-FB35CDEFBE72}" destId="{6B5E3D1A-0E68-4E30-A886-753E6530DFE3}" srcOrd="0" destOrd="0" presId="urn:microsoft.com/office/officeart/2005/8/layout/vList5"/>
    <dgm:cxn modelId="{C7A65FBD-2D2E-44EF-BFE8-04F243A76FED}" srcId="{44F7D8B4-FFAC-41EA-A370-FB35CDEFBE72}" destId="{5B046806-F33E-48F3-9489-251977210AB2}" srcOrd="1" destOrd="0" parTransId="{667D9096-1D70-4A2F-A1B4-B47B366472B5}" sibTransId="{67139DF5-8FE9-4921-9B66-7A1F508E138F}"/>
    <dgm:cxn modelId="{4629A793-EAD5-4486-8917-695B3B211F9B}" type="presOf" srcId="{5CCF5EFD-920D-4DD1-A1BA-451DE800D468}" destId="{0E70B916-76C2-455E-9C7F-6257DCD31934}" srcOrd="0" destOrd="1" presId="urn:microsoft.com/office/officeart/2005/8/layout/vList5"/>
    <dgm:cxn modelId="{0FD21676-5F8C-4C5C-9CA4-DA4C99849979}" srcId="{993C9185-64A4-491A-B9E0-A5E846D35033}" destId="{268F39E5-01CC-4904-9670-BB4C8156C938}" srcOrd="4" destOrd="0" parTransId="{D7A2C13B-A07E-46EA-A1ED-5A86F29FD820}" sibTransId="{390E4EC3-0CBD-4B20-B38C-5CB0AD17E8E0}"/>
    <dgm:cxn modelId="{01B10F52-3535-41BA-A639-37AD69C55BA1}" type="presOf" srcId="{F7B6AC98-7FB1-4C76-BECC-E709831294F1}" destId="{E956E175-9A87-4F48-A17F-AF82C0237C13}" srcOrd="0" destOrd="2" presId="urn:microsoft.com/office/officeart/2005/8/layout/vList5"/>
    <dgm:cxn modelId="{6FD42863-AFC9-4071-AF51-CA2D1BFA62A7}" srcId="{C21421B0-DF69-4705-ACE8-6930B1B1C9FF}" destId="{993C9185-64A4-491A-B9E0-A5E846D35033}" srcOrd="1" destOrd="0" parTransId="{17047CAF-A8E9-4204-8CC4-5D5F19CA71B0}" sibTransId="{5C726CDE-5321-4E9D-803F-9DB6AF2FE0D2}"/>
    <dgm:cxn modelId="{82C220E5-3118-457F-8092-584CFE7D7432}" type="presOf" srcId="{C21421B0-DF69-4705-ACE8-6930B1B1C9FF}" destId="{EB996692-2D8F-4C1D-99F2-A2BB8068899F}" srcOrd="0" destOrd="0" presId="urn:microsoft.com/office/officeart/2005/8/layout/vList5"/>
    <dgm:cxn modelId="{B49EF653-D00D-46EE-B29C-5FCF63E37616}" type="presOf" srcId="{651AEEDE-DB67-49B8-A63D-29E75857DD92}" destId="{0E70B916-76C2-455E-9C7F-6257DCD31934}" srcOrd="0" destOrd="3" presId="urn:microsoft.com/office/officeart/2005/8/layout/vList5"/>
    <dgm:cxn modelId="{4CADB990-EFEF-4DAF-8312-2C6F9C9FEC51}" srcId="{993C9185-64A4-491A-B9E0-A5E846D35033}" destId="{5CCF5EFD-920D-4DD1-A1BA-451DE800D468}" srcOrd="1" destOrd="0" parTransId="{28121403-6572-4A07-B784-72146035ADB8}" sibTransId="{08831D45-2956-4DE5-8B55-3AB78767A44D}"/>
    <dgm:cxn modelId="{8CF0FD5F-8257-4410-8726-4B768E6E9D06}" srcId="{993C9185-64A4-491A-B9E0-A5E846D35033}" destId="{79E20F74-7AEB-4EAB-8DFF-075A381DA1C9}" srcOrd="0" destOrd="0" parTransId="{DBE74257-A85D-4DF8-82FE-3F47516DFCF1}" sibTransId="{27C44FA3-ECE6-43B0-9D76-3E8F0F535A43}"/>
    <dgm:cxn modelId="{CE5B1315-69D9-4F11-8A48-730CC083AD37}" type="presOf" srcId="{5B046806-F33E-48F3-9489-251977210AB2}" destId="{E956E175-9A87-4F48-A17F-AF82C0237C13}" srcOrd="0" destOrd="1" presId="urn:microsoft.com/office/officeart/2005/8/layout/vList5"/>
    <dgm:cxn modelId="{B7C7E85B-7802-4DFD-B7CE-0C400365692C}" srcId="{993C9185-64A4-491A-B9E0-A5E846D35033}" destId="{651AEEDE-DB67-49B8-A63D-29E75857DD92}" srcOrd="3" destOrd="0" parTransId="{EB600C31-8F2A-401D-AC26-98378730CADA}" sibTransId="{3389D0C2-EDC8-492B-B500-DBCBE49E919A}"/>
    <dgm:cxn modelId="{5926C480-43FB-4B7E-A4A8-830A28ED310D}" srcId="{C21421B0-DF69-4705-ACE8-6930B1B1C9FF}" destId="{44F7D8B4-FFAC-41EA-A370-FB35CDEFBE72}" srcOrd="0" destOrd="0" parTransId="{AEEEB9E8-2588-47DF-9B03-378902A77035}" sibTransId="{C32F55F1-9A9F-4A17-A4AA-BBB04AF216F1}"/>
    <dgm:cxn modelId="{4976CE02-5A89-4ABD-9E4E-A99F365C3B25}" type="presOf" srcId="{79E20F74-7AEB-4EAB-8DFF-075A381DA1C9}" destId="{0E70B916-76C2-455E-9C7F-6257DCD31934}" srcOrd="0" destOrd="0" presId="urn:microsoft.com/office/officeart/2005/8/layout/vList5"/>
    <dgm:cxn modelId="{52580CC3-9E5A-4C24-94CD-A6D67D9C5BD1}" srcId="{44F7D8B4-FFAC-41EA-A370-FB35CDEFBE72}" destId="{67E3E38A-C86A-4AAB-B566-AACA597691C0}" srcOrd="0" destOrd="0" parTransId="{57129200-29AB-4842-B7AD-839C0D26A182}" sibTransId="{4DED0CDB-D07E-4A1B-9B82-9C4296967FFD}"/>
    <dgm:cxn modelId="{03DC52CF-442B-4069-85FB-535BF402E183}" type="presOf" srcId="{67E3E38A-C86A-4AAB-B566-AACA597691C0}" destId="{E956E175-9A87-4F48-A17F-AF82C0237C13}" srcOrd="0" destOrd="0" presId="urn:microsoft.com/office/officeart/2005/8/layout/vList5"/>
    <dgm:cxn modelId="{053BEA62-CBF3-4B7D-A87F-3AF03D7AFECB}" type="presOf" srcId="{2AFCB6E7-1806-4F38-B6AB-5D7454E4D2A6}" destId="{0E70B916-76C2-455E-9C7F-6257DCD31934}" srcOrd="0" destOrd="2" presId="urn:microsoft.com/office/officeart/2005/8/layout/vList5"/>
    <dgm:cxn modelId="{9E6ACBD4-2524-4865-B67D-38CA1600F411}" type="presOf" srcId="{993C9185-64A4-491A-B9E0-A5E846D35033}" destId="{3B946E91-0929-425F-B31D-EE6F619030E4}" srcOrd="0" destOrd="0" presId="urn:microsoft.com/office/officeart/2005/8/layout/vList5"/>
    <dgm:cxn modelId="{B989FB01-8F03-443D-81A0-C1B1460F250A}" type="presParOf" srcId="{EB996692-2D8F-4C1D-99F2-A2BB8068899F}" destId="{1629CB03-2B4A-4239-853E-01326A0443A1}" srcOrd="0" destOrd="0" presId="urn:microsoft.com/office/officeart/2005/8/layout/vList5"/>
    <dgm:cxn modelId="{0F80CDB2-7346-48B9-86F9-B50F7FAABEE2}" type="presParOf" srcId="{1629CB03-2B4A-4239-853E-01326A0443A1}" destId="{6B5E3D1A-0E68-4E30-A886-753E6530DFE3}" srcOrd="0" destOrd="0" presId="urn:microsoft.com/office/officeart/2005/8/layout/vList5"/>
    <dgm:cxn modelId="{4CDAB52E-92AC-4185-8227-4C14995B155D}" type="presParOf" srcId="{1629CB03-2B4A-4239-853E-01326A0443A1}" destId="{E956E175-9A87-4F48-A17F-AF82C0237C13}" srcOrd="1" destOrd="0" presId="urn:microsoft.com/office/officeart/2005/8/layout/vList5"/>
    <dgm:cxn modelId="{7B9CCA77-3E87-42F7-B691-9809FEBB033C}" type="presParOf" srcId="{EB996692-2D8F-4C1D-99F2-A2BB8068899F}" destId="{99C2C573-6C79-4BB1-A4F7-CD5846ED2130}" srcOrd="1" destOrd="0" presId="urn:microsoft.com/office/officeart/2005/8/layout/vList5"/>
    <dgm:cxn modelId="{8031652C-501B-49F6-A082-25A02C8B904F}" type="presParOf" srcId="{EB996692-2D8F-4C1D-99F2-A2BB8068899F}" destId="{1FAD200D-68AE-4D1E-B7C4-FEDC65F3C156}" srcOrd="2" destOrd="0" presId="urn:microsoft.com/office/officeart/2005/8/layout/vList5"/>
    <dgm:cxn modelId="{3A2022BE-C22F-4841-A044-83FE6C46B9AF}" type="presParOf" srcId="{1FAD200D-68AE-4D1E-B7C4-FEDC65F3C156}" destId="{3B946E91-0929-425F-B31D-EE6F619030E4}" srcOrd="0" destOrd="0" presId="urn:microsoft.com/office/officeart/2005/8/layout/vList5"/>
    <dgm:cxn modelId="{BE93CCD3-49BE-4240-AF9E-BFBA3949AE89}" type="presParOf" srcId="{1FAD200D-68AE-4D1E-B7C4-FEDC65F3C156}" destId="{0E70B916-76C2-455E-9C7F-6257DCD319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13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6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2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86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2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8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63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7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8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19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34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13D8-04F1-4CC6-928B-4C9BBF9746FE}" type="datetimeFigureOut">
              <a:rPr lang="es-CO" smtClean="0"/>
              <a:t>13/08/2024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D725-1C1D-4F46-B298-84C67A1C22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8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3204" y="561182"/>
            <a:ext cx="8742863" cy="1184232"/>
          </a:xfrm>
        </p:spPr>
        <p:txBody>
          <a:bodyPr>
            <a:noAutofit/>
          </a:bodyPr>
          <a:lstStyle/>
          <a:p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Gill Sans Ultra Bold" panose="020B0A02020104020203" pitchFamily="34" charset="0"/>
              </a:rPr>
              <a:t>CARACTERIZACIÓN DE GRUPOS DE INTERÉS</a:t>
            </a:r>
            <a:endParaRPr lang="es-CO" sz="4800" dirty="0">
              <a:solidFill>
                <a:schemeClr val="accent1">
                  <a:lumMod val="50000"/>
                </a:schemeClr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-1" y="5906531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79" r="48786" b="49271"/>
          <a:stretch/>
        </p:blipFill>
        <p:spPr>
          <a:xfrm>
            <a:off x="1574747" y="2496771"/>
            <a:ext cx="3727268" cy="2304072"/>
          </a:xfrm>
          <a:prstGeom prst="rect">
            <a:avLst/>
          </a:prstGeom>
        </p:spPr>
      </p:pic>
      <p:sp>
        <p:nvSpPr>
          <p:cNvPr id="3" name="AutoShape 2" descr="Archivo:Mineducación Colombia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51214"/>
          <a:stretch/>
        </p:blipFill>
        <p:spPr>
          <a:xfrm>
            <a:off x="6117287" y="1840352"/>
            <a:ext cx="3584003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63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8104" y="2561990"/>
            <a:ext cx="6443133" cy="1188743"/>
          </a:xfrm>
        </p:spPr>
        <p:txBody>
          <a:bodyPr>
            <a:noAutofit/>
          </a:bodyPr>
          <a:lstStyle/>
          <a:p>
            <a:r>
              <a:rPr lang="es-CO" sz="1800" dirty="0"/>
              <a:t> </a:t>
            </a:r>
          </a:p>
          <a:p>
            <a:r>
              <a:rPr lang="es-CO" sz="1800" dirty="0"/>
              <a:t> 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0" y="5906530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21" y="673100"/>
            <a:ext cx="10404344" cy="52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0" y="5906530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9405" r="35062" b="73213"/>
          <a:stretch/>
        </p:blipFill>
        <p:spPr>
          <a:xfrm>
            <a:off x="2065867" y="152122"/>
            <a:ext cx="2988733" cy="143114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2716305"/>
              </p:ext>
            </p:extLst>
          </p:nvPr>
        </p:nvGraphicFramePr>
        <p:xfrm>
          <a:off x="1862666" y="1583268"/>
          <a:ext cx="8144933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09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-1" y="5906531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451" r="15677" b="85788"/>
          <a:stretch/>
        </p:blipFill>
        <p:spPr>
          <a:xfrm>
            <a:off x="2370665" y="459338"/>
            <a:ext cx="6019801" cy="8885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2800" y="1461319"/>
            <a:ext cx="781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Es la descripción de un usuario o un conjunto de usuarios por medio de variables  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8185139"/>
              </p:ext>
            </p:extLst>
          </p:nvPr>
        </p:nvGraphicFramePr>
        <p:xfrm>
          <a:off x="2239041" y="1944043"/>
          <a:ext cx="6591450" cy="442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358743" y="4811580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Que permite identificar las necesidades y motivaciones de los mismos, al acceder a un servicio de nuestro entidad.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96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8104" y="2561990"/>
            <a:ext cx="6443133" cy="1188743"/>
          </a:xfrm>
        </p:spPr>
        <p:txBody>
          <a:bodyPr>
            <a:noAutofit/>
          </a:bodyPr>
          <a:lstStyle/>
          <a:p>
            <a:r>
              <a:rPr lang="es-CO" sz="1800" dirty="0"/>
              <a:t> </a:t>
            </a:r>
          </a:p>
          <a:p>
            <a:r>
              <a:rPr lang="es-CO" sz="1800" dirty="0"/>
              <a:t> 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0" y="5906530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1" y="0"/>
            <a:ext cx="9554632" cy="65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8104" y="2561990"/>
            <a:ext cx="6443133" cy="1188743"/>
          </a:xfrm>
        </p:spPr>
        <p:txBody>
          <a:bodyPr>
            <a:noAutofit/>
          </a:bodyPr>
          <a:lstStyle/>
          <a:p>
            <a:r>
              <a:rPr lang="es-CO" sz="1800" dirty="0"/>
              <a:t> </a:t>
            </a:r>
          </a:p>
          <a:p>
            <a:r>
              <a:rPr lang="es-CO" sz="1800" dirty="0"/>
              <a:t> 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0" y="5906530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81743"/>
          <a:stretch/>
        </p:blipFill>
        <p:spPr>
          <a:xfrm>
            <a:off x="2136305" y="338060"/>
            <a:ext cx="7919390" cy="112860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5393716"/>
              </p:ext>
            </p:extLst>
          </p:nvPr>
        </p:nvGraphicFramePr>
        <p:xfrm>
          <a:off x="4111003" y="1727526"/>
          <a:ext cx="4093197" cy="465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151" y="2561990"/>
            <a:ext cx="3369787" cy="293711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8385553" y="1956828"/>
            <a:ext cx="3230713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</a:rPr>
              <a:t>Función publica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</a:rPr>
              <a:t>Ministerio de educación Gobernación de la guajira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</a:rPr>
              <a:t>Alcaldía municipal  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20510" t="30471" r="48318" b="40054"/>
          <a:stretch/>
        </p:blipFill>
        <p:spPr bwMode="auto">
          <a:xfrm>
            <a:off x="-1" y="5906531"/>
            <a:ext cx="3015049" cy="95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8" descr="logo_papel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6" y="0"/>
            <a:ext cx="1709394" cy="11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5DBF7C9-501A-424C-9528-8CF60B42FD55}" vid="{CA525132-6048-4025-9EF0-8CA7DDD9B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131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 Ultra Bold</vt:lpstr>
      <vt:lpstr>Tema de Office</vt:lpstr>
      <vt:lpstr>CARACTERIZACIÓN DE GRUPOS DE INTERÉS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mmmm</dc:title>
  <dc:creator>Cuenta Microsoft</dc:creator>
  <cp:lastModifiedBy>hp</cp:lastModifiedBy>
  <cp:revision>62</cp:revision>
  <dcterms:created xsi:type="dcterms:W3CDTF">2022-03-17T21:05:54Z</dcterms:created>
  <dcterms:modified xsi:type="dcterms:W3CDTF">2024-08-13T14:48:35Z</dcterms:modified>
</cp:coreProperties>
</file>